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8" r:id="rId4"/>
    <p:sldId id="258" r:id="rId5"/>
    <p:sldId id="259" r:id="rId6"/>
    <p:sldId id="260" r:id="rId7"/>
    <p:sldId id="273" r:id="rId8"/>
    <p:sldId id="262" r:id="rId9"/>
    <p:sldId id="261" r:id="rId10"/>
    <p:sldId id="274" r:id="rId11"/>
    <p:sldId id="275" r:id="rId12"/>
    <p:sldId id="277" r:id="rId13"/>
    <p:sldId id="276" r:id="rId14"/>
    <p:sldId id="264" r:id="rId15"/>
    <p:sldId id="263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C1A13-5877-4686-9D34-9D7C40313C4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EB81-B594-437F-9140-2E260FCAA4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 the type of data…a Tableau Data Extract,</a:t>
            </a:r>
            <a:r>
              <a:rPr lang="en-US" baseline="0" dirty="0" smtClean="0"/>
              <a:t> Microsoft Access, Microsoft Excel, or Text File.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EB81-B594-437F-9140-2E260FCAA43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EB81-B594-437F-9140-2E260FCAA43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5CCA-2DCF-432A-9503-613210C56FE2}" type="datetime1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CEC-B80A-4DAF-8820-BC2D2662D6BE}" type="datetime1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7474-76A1-4C06-B21B-D3A271D50C77}" type="datetime1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53AA-B245-4766-A6CF-71B5BE32C5BF}" type="datetime1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Creating a Data Visualization </a:t>
            </a:r>
          </a:p>
          <a:p>
            <a:r>
              <a:rPr lang="en-US" dirty="0" smtClean="0"/>
              <a:t>Using Tableau 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3381-888B-425C-BD8B-3A927D478C5F}" type="datetime1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4347-E11F-4DA4-85D6-8E52BC8E39C7}" type="datetime1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1913-A23F-4749-9B51-64589813ECB6}" type="datetime1">
              <a:rPr lang="en-US" smtClean="0"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F68-4AF3-4FFD-9D30-BC453132694B}" type="datetime1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DE8-8F4C-460A-B83B-B118A592FED8}" type="datetime1">
              <a:rPr lang="en-US" smtClean="0"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17A-0268-408A-9EE1-923B9491DD3D}" type="datetime1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4BDC-12BD-4316-8366-08B466197259}" type="datetime1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D9B7A-0892-440A-AAC6-686E040506A1}" type="datetime1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Creating a Data Visualization Using Tableau Public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8889-90B4-44AB-9C58-AA466A6C4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tableausoftware.com/views/KBORCalculatedPercentageofSystemGap/KBORCalculatePercentageofSystemGa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Data Visualization using Tableau 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Initial Map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224" y="1600200"/>
            <a:ext cx="5923551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Map Options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11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111" y="1600200"/>
            <a:ext cx="5941777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Postsecondary Tiered Technical State Aid and KBOR Calculated % of System Gap</a:t>
            </a:r>
            <a:endParaRPr lang="en-US" sz="3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13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31" y="1600200"/>
            <a:ext cx="7566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Data to College and Gap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14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155" y="1600200"/>
            <a:ext cx="59356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the Worksheet in a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and drop </a:t>
            </a:r>
          </a:p>
          <a:p>
            <a:r>
              <a:rPr lang="en-US" dirty="0" smtClean="0"/>
              <a:t>May combine multiple data sets and views </a:t>
            </a:r>
          </a:p>
          <a:p>
            <a:r>
              <a:rPr lang="en-US" dirty="0" smtClean="0"/>
              <a:t>Need clear labeling for clarity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an Account </a:t>
            </a:r>
            <a:br>
              <a:rPr lang="en-US" dirty="0" smtClean="0"/>
            </a:br>
            <a:r>
              <a:rPr lang="en-US" dirty="0" smtClean="0"/>
              <a:t>(to Save to the Web)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16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528" y="1600200"/>
            <a:ext cx="6078943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17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561" y="1600200"/>
            <a:ext cx="5912877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18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250" y="1600200"/>
            <a:ext cx="5917500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Publicly Available and </a:t>
            </a:r>
            <a:r>
              <a:rPr lang="en-US" dirty="0" smtClean="0">
                <a:hlinkClick r:id="rId3"/>
              </a:rPr>
              <a:t>Opened in Browser Window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50800"/>
            <a:ext cx="6159222" cy="452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up the Program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493" y="1600200"/>
            <a:ext cx="6163013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Creating a Data Visualization </a:t>
            </a:r>
          </a:p>
          <a:p>
            <a:r>
              <a:rPr lang="en-US" dirty="0" smtClean="0"/>
              <a:t>Using Tableau Public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579" y="1600200"/>
            <a:ext cx="5804842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Ingested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82" y="1600200"/>
            <a:ext cx="59054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College</a:t>
            </a:r>
          </a:p>
          <a:p>
            <a:r>
              <a:rPr lang="en-US" dirty="0" smtClean="0"/>
              <a:t>Corresponding Number</a:t>
            </a:r>
          </a:p>
          <a:p>
            <a:r>
              <a:rPr lang="en-US" dirty="0" smtClean="0"/>
              <a:t>Hybrid</a:t>
            </a:r>
          </a:p>
          <a:p>
            <a:r>
              <a:rPr lang="en-US" dirty="0" smtClean="0"/>
              <a:t>ITV </a:t>
            </a:r>
          </a:p>
          <a:p>
            <a:r>
              <a:rPr lang="en-US" dirty="0" smtClean="0"/>
              <a:t>Online</a:t>
            </a:r>
          </a:p>
          <a:p>
            <a:r>
              <a:rPr lang="en-US" dirty="0" smtClean="0"/>
              <a:t>Optional</a:t>
            </a:r>
          </a:p>
          <a:p>
            <a:r>
              <a:rPr lang="en-US" dirty="0" smtClean="0"/>
              <a:t>Other</a:t>
            </a:r>
          </a:p>
          <a:p>
            <a:r>
              <a:rPr lang="en-US" dirty="0" smtClean="0"/>
              <a:t>Tele Class</a:t>
            </a:r>
          </a:p>
          <a:p>
            <a:r>
              <a:rPr lang="en-US" dirty="0" smtClean="0"/>
              <a:t>Tele Course</a:t>
            </a:r>
          </a:p>
          <a:p>
            <a:r>
              <a:rPr lang="en-US" dirty="0" smtClean="0"/>
              <a:t>Total </a:t>
            </a:r>
          </a:p>
          <a:p>
            <a:r>
              <a:rPr lang="en-US" dirty="0" smtClean="0"/>
              <a:t>Web Enhance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Raw Data in .xl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749" y="1600200"/>
            <a:ext cx="52825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 Putting in Zip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Generating latitudes and longitudes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226478" cy="399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View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Data Visualization </a:t>
            </a:r>
          </a:p>
          <a:p>
            <a:r>
              <a:rPr lang="en-US" smtClean="0"/>
              <a:t>Using Tableau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8889-90B4-44AB-9C58-AA466A6C4BE1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289" y="1600200"/>
            <a:ext cx="58994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279</Words>
  <Application>Microsoft Office PowerPoint</Application>
  <PresentationFormat>On-screen Show (4:3)</PresentationFormat>
  <Paragraphs>91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Creating a Data Visualization using Tableau Public</vt:lpstr>
      <vt:lpstr>Starting up the Program</vt:lpstr>
      <vt:lpstr>Try 1</vt:lpstr>
      <vt:lpstr>Open Data</vt:lpstr>
      <vt:lpstr>Ingested Data</vt:lpstr>
      <vt:lpstr>Dimensions</vt:lpstr>
      <vt:lpstr>The Raw Data in .xl</vt:lpstr>
      <vt:lpstr>Manually Putting in Zip Codes</vt:lpstr>
      <vt:lpstr>Computing the View Layout</vt:lpstr>
      <vt:lpstr>An Initial Map</vt:lpstr>
      <vt:lpstr>Adding Map Options Details</vt:lpstr>
      <vt:lpstr>Try 2</vt:lpstr>
      <vt:lpstr>Postsecondary Tiered Technical State Aid and KBOR Calculated % of System Gap</vt:lpstr>
      <vt:lpstr>Simplified Data to College and Gap</vt:lpstr>
      <vt:lpstr>Putting the Worksheet in a Dashboard</vt:lpstr>
      <vt:lpstr>Creating an Account  (to Save to the Web)</vt:lpstr>
      <vt:lpstr>Preview</vt:lpstr>
      <vt:lpstr>A Simplified View</vt:lpstr>
      <vt:lpstr>Publicly Available and Opened in Browser Window</vt:lpstr>
    </vt:vector>
  </TitlesOfParts>
  <Company>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Data Visualization using Tableau Public</dc:title>
  <dc:creator>Shalin</dc:creator>
  <cp:lastModifiedBy>Shalin</cp:lastModifiedBy>
  <cp:revision>16</cp:revision>
  <dcterms:created xsi:type="dcterms:W3CDTF">2012-02-29T14:22:21Z</dcterms:created>
  <dcterms:modified xsi:type="dcterms:W3CDTF">2012-02-29T18:42:09Z</dcterms:modified>
</cp:coreProperties>
</file>